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4A82D-A7D1-4ACD-8EC1-C7F2FA42D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29163A-8484-40E9-A4B5-68B6B636B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6EDE4A-9E2F-4C1C-A183-DCB829CB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13A803-F75F-45C7-A9E3-C60680096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E1EB0D-936F-482C-94E7-7A12A997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4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2E256-1354-4581-A6E9-921E881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BF143B-CEA7-4610-A310-2E852A9A3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ADFEFD-4526-4F83-A71B-897E522E5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C49800-E7EB-4E61-9B47-CCB92281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2668E6-6B99-4B2F-AFC1-F7367D44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11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812986C-A89D-47A8-A287-A04E5677F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23505C-8561-46F7-92CD-7ADA4B9AF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019CA7-3006-409E-8E46-AF3564895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5849E7-07CA-452B-BC63-FC696318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7A586C-4716-4208-904E-646B81F0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18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87AC4D-CF53-489C-A3C1-BA0D5FD2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18BFE6-E8C7-428B-8EA4-6B50575CD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96C588-6D16-4EE8-842E-B8490E54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6F8000-3577-417F-A8DE-5D69845F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070F1D-04F9-46B0-9DB9-98730AD9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175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B126F-ABDD-4496-8A48-6EF7CE3F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BA7017-485D-4C1D-9D7F-8BDEAE22D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222DC7-366B-47BB-8BEE-CC1D89CF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1527BF-0712-47B4-B9D8-87FF4416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1BB12D-F2B0-4A44-97EE-FDF8A615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33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77790-E995-4307-B80F-8D7A6C99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108681-A9B3-4FF7-AEAE-98E31863D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10551B-F53E-4A5A-BF1D-EED5D2DA6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4019E0-4909-4614-870C-EA20E5A7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984965-5ED5-40CF-99AC-70C76970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A649B6-30C4-494E-A38B-BE7C04AE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819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861B-5E91-42E9-958F-50D33E11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ACA937-9DCD-4D4A-82E2-E427D526D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A085A2-77A1-42ED-8109-5FDA53CB3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1DD88C-733B-4862-BA05-B2FC55F41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43F1D6-AF6E-4C53-9C53-4A296D83A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792FA16-F3BB-4BFA-9070-20FEE76C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4B4B79-C654-4584-A949-D572468D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599A2F-3551-4003-A626-9E46AD93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79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1EF0C-5865-4F74-BEB4-373E7CCA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5140C46-D624-4FF5-8041-BA8A9C50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D84EB2-8E8C-4C4F-9C6A-60626CFF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3BB3F0-F1C5-4E90-BF61-049FAD57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654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38C630-D7F8-43B9-9FDC-EA73B075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E9D8BB-A438-4DDC-BBAC-D9616515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D8A6CE-4060-41F1-95BF-8CBDE59C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83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DBB188-535E-4B70-96D5-50F08503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ADE8DC-42EC-48F5-B486-3EDCA7E4F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E169ED-5F87-4942-9788-48271E6E3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DF8426-B028-46E8-8213-5958A10D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A56E2D-4D76-41F1-A17C-E562D1FB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F7BF55-6F82-4D44-9C9E-9C2D2F90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3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EBBDC-6188-4BEF-875C-240B52DB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19F3F08-E993-4741-A7CE-5129A953E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9594BC-4929-4CEA-B1E3-220849318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AAE1D9-621E-462C-8F9F-4844F956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E268C6-CA03-4F36-8120-01AC90E3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8BE146-64C0-4002-9D23-C1A74C02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5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8C8B9C-400D-4621-B5BC-5A3C20AD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8946BE-EE87-4A20-BB71-20E5750BF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EA326B-F024-4BAE-B5A2-DD6A99D74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57D8E-96C6-45FA-87B8-15D1DD6A85B3}" type="datetimeFigureOut">
              <a:rPr lang="fr-FR" smtClean="0"/>
              <a:t>18/03/2022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CB91BD-8F95-410C-8256-BD8B69E17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AA9379-DFAF-4940-9BDA-5C085F603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5693A-E13C-4008-AFEC-A07FA534C7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23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0821074-DB72-457D-8794-D15C70F50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7" r="12833" b="7556"/>
          <a:stretch/>
        </p:blipFill>
        <p:spPr>
          <a:xfrm>
            <a:off x="782320" y="497840"/>
            <a:ext cx="10627360" cy="5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6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D1BF1E-F4FB-474A-AF6A-7A596532B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4" r="12750" b="7111"/>
          <a:stretch/>
        </p:blipFill>
        <p:spPr>
          <a:xfrm>
            <a:off x="777240" y="416560"/>
            <a:ext cx="10637520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3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C7C75C-1DFB-49AE-9802-4E74C968E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37" r="12917" b="6964"/>
          <a:stretch/>
        </p:blipFill>
        <p:spPr>
          <a:xfrm>
            <a:off x="787400" y="386080"/>
            <a:ext cx="106172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9FC85C-9CAE-42AD-ADFF-AD246B6BE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85" r="12750" b="32148"/>
          <a:stretch/>
        </p:blipFill>
        <p:spPr>
          <a:xfrm>
            <a:off x="777240" y="568960"/>
            <a:ext cx="1063752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5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012D6C-CA77-4DF1-8216-0CF515C71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6" r="12917" b="10963"/>
          <a:stretch/>
        </p:blipFill>
        <p:spPr>
          <a:xfrm>
            <a:off x="787400" y="436880"/>
            <a:ext cx="10617200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847C7C-D8F1-463F-8C31-375764C0E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1" r="12917" b="11556"/>
          <a:stretch/>
        </p:blipFill>
        <p:spPr>
          <a:xfrm>
            <a:off x="787400" y="436880"/>
            <a:ext cx="10617200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224964-EDCA-40F0-B3C3-A59906E6C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0" r="12833" b="11852"/>
          <a:stretch/>
        </p:blipFill>
        <p:spPr>
          <a:xfrm>
            <a:off x="782320" y="447040"/>
            <a:ext cx="1062736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59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425576-417F-4F2E-915D-F1EEF1D17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78" r="12667" b="11556"/>
          <a:stretch/>
        </p:blipFill>
        <p:spPr>
          <a:xfrm>
            <a:off x="772160" y="436880"/>
            <a:ext cx="106476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100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KADOUCHI, Hakim</dc:creator>
  <cp:lastModifiedBy>KADOUCHI, Hakim</cp:lastModifiedBy>
  <cp:revision>3</cp:revision>
  <dcterms:created xsi:type="dcterms:W3CDTF">2022-03-18T14:02:14Z</dcterms:created>
  <dcterms:modified xsi:type="dcterms:W3CDTF">2022-03-18T17:53:19Z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578769e-61ee-4fb8-bc00-0c39b00e6f4c_Enabled">
    <vt:lpwstr>true</vt:lpwstr>
  </property>
  <property fmtid="{D5CDD505-2E9C-101B-9397-08002B2CF9AE}" pid="3" name="MSIP_Label_3578769e-61ee-4fb8-bc00-0c39b00e6f4c_SetDate">
    <vt:lpwstr>2022-03-18T14:02:14Z</vt:lpwstr>
  </property>
  <property fmtid="{D5CDD505-2E9C-101B-9397-08002B2CF9AE}" pid="4" name="MSIP_Label_3578769e-61ee-4fb8-bc00-0c39b00e6f4c_Method">
    <vt:lpwstr>Standard</vt:lpwstr>
  </property>
  <property fmtid="{D5CDD505-2E9C-101B-9397-08002B2CF9AE}" pid="5" name="MSIP_Label_3578769e-61ee-4fb8-bc00-0c39b00e6f4c_Name">
    <vt:lpwstr>General (internal use)</vt:lpwstr>
  </property>
  <property fmtid="{D5CDD505-2E9C-101B-9397-08002B2CF9AE}" pid="6" name="MSIP_Label_3578769e-61ee-4fb8-bc00-0c39b00e6f4c_SiteId">
    <vt:lpwstr>d14c9c9a-6bb5-430f-99ff-6c2815b3a95e</vt:lpwstr>
  </property>
  <property fmtid="{D5CDD505-2E9C-101B-9397-08002B2CF9AE}" pid="7" name="MSIP_Label_3578769e-61ee-4fb8-bc00-0c39b00e6f4c_ActionId">
    <vt:lpwstr>a3a6cc6c-f320-4b31-bf42-5a18b4c9d98a</vt:lpwstr>
  </property>
  <property fmtid="{D5CDD505-2E9C-101B-9397-08002B2CF9AE}" pid="8" name="MSIP_Label_3578769e-61ee-4fb8-bc00-0c39b00e6f4c_ContentBits">
    <vt:lpwstr>0</vt:lpwstr>
  </property>
</Properties>
</file>